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1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6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2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8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6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9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7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1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6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2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9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FF0C-03BB-48AE-94E1-B1899066C48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E4EE-6565-4C36-93C4-2D480F18E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0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6" r="2842"/>
          <a:stretch/>
        </p:blipFill>
        <p:spPr bwMode="auto">
          <a:xfrm>
            <a:off x="269507" y="457200"/>
            <a:ext cx="8614612" cy="5956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00800" y="5867400"/>
            <a:ext cx="762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9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40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08" t="40158" r="4140" b="41856"/>
          <a:stretch/>
        </p:blipFill>
        <p:spPr bwMode="auto">
          <a:xfrm>
            <a:off x="1600200" y="1083679"/>
            <a:ext cx="7040880" cy="4754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00800" y="5867400"/>
            <a:ext cx="762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34492" y="914400"/>
            <a:ext cx="380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Providence – Proposed Variance Table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59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KG Dobbs</dc:creator>
  <cp:lastModifiedBy>KG Dobbs</cp:lastModifiedBy>
  <cp:revision>2</cp:revision>
  <dcterms:created xsi:type="dcterms:W3CDTF">2014-01-02T22:54:57Z</dcterms:created>
  <dcterms:modified xsi:type="dcterms:W3CDTF">2014-01-03T00:06:32Z</dcterms:modified>
</cp:coreProperties>
</file>